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xwell" initials="M" lastIdx="1" clrIdx="0">
    <p:extLst>
      <p:ext uri="{19B8F6BF-5375-455C-9EA6-DF929625EA0E}">
        <p15:presenceInfo xmlns:p15="http://schemas.microsoft.com/office/powerpoint/2012/main" userId="d112da6a37252a0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707FBF-94AC-44FD-A911-F248553803DE}" v="43" dt="2020-12-10T21:28:41.4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well" userId="d112da6a37252a0e" providerId="LiveId" clId="{B4707FBF-94AC-44FD-A911-F248553803DE}"/>
    <pc:docChg chg="undo custSel addSld delSld modSld">
      <pc:chgData name="Maxwell" userId="d112da6a37252a0e" providerId="LiveId" clId="{B4707FBF-94AC-44FD-A911-F248553803DE}" dt="2020-12-10T21:29:27.637" v="520" actId="1076"/>
      <pc:docMkLst>
        <pc:docMk/>
      </pc:docMkLst>
      <pc:sldChg chg="modSp mod">
        <pc:chgData name="Maxwell" userId="d112da6a37252a0e" providerId="LiveId" clId="{B4707FBF-94AC-44FD-A911-F248553803DE}" dt="2020-12-10T17:22:40.828" v="497" actId="20577"/>
        <pc:sldMkLst>
          <pc:docMk/>
          <pc:sldMk cId="2435454705" sldId="256"/>
        </pc:sldMkLst>
        <pc:spChg chg="mod">
          <ac:chgData name="Maxwell" userId="d112da6a37252a0e" providerId="LiveId" clId="{B4707FBF-94AC-44FD-A911-F248553803DE}" dt="2020-12-10T17:22:40.828" v="497" actId="20577"/>
          <ac:spMkLst>
            <pc:docMk/>
            <pc:sldMk cId="2435454705" sldId="256"/>
            <ac:spMk id="3" creationId="{2EEA08D2-BF1F-4F63-B3FE-D261A82FACC2}"/>
          </ac:spMkLst>
        </pc:spChg>
      </pc:sldChg>
      <pc:sldChg chg="modSp mod">
        <pc:chgData name="Maxwell" userId="d112da6a37252a0e" providerId="LiveId" clId="{B4707FBF-94AC-44FD-A911-F248553803DE}" dt="2020-12-10T17:22:52.104" v="498" actId="20577"/>
        <pc:sldMkLst>
          <pc:docMk/>
          <pc:sldMk cId="3461090010" sldId="257"/>
        </pc:sldMkLst>
        <pc:spChg chg="mod">
          <ac:chgData name="Maxwell" userId="d112da6a37252a0e" providerId="LiveId" clId="{B4707FBF-94AC-44FD-A911-F248553803DE}" dt="2020-12-10T17:22:52.104" v="498" actId="20577"/>
          <ac:spMkLst>
            <pc:docMk/>
            <pc:sldMk cId="3461090010" sldId="257"/>
            <ac:spMk id="2" creationId="{4F208D03-FB0D-4FF1-B75A-8D7E03B173B6}"/>
          </ac:spMkLst>
        </pc:spChg>
        <pc:spChg chg="mod">
          <ac:chgData name="Maxwell" userId="d112da6a37252a0e" providerId="LiveId" clId="{B4707FBF-94AC-44FD-A911-F248553803DE}" dt="2020-12-10T05:39:03.941" v="340" actId="5793"/>
          <ac:spMkLst>
            <pc:docMk/>
            <pc:sldMk cId="3461090010" sldId="257"/>
            <ac:spMk id="4" creationId="{8E7DB741-E13A-482D-93DB-5C123222DA5E}"/>
          </ac:spMkLst>
        </pc:spChg>
      </pc:sldChg>
      <pc:sldChg chg="modSp mod">
        <pc:chgData name="Maxwell" userId="d112da6a37252a0e" providerId="LiveId" clId="{B4707FBF-94AC-44FD-A911-F248553803DE}" dt="2020-12-10T05:39:22.894" v="341" actId="14100"/>
        <pc:sldMkLst>
          <pc:docMk/>
          <pc:sldMk cId="683151887" sldId="258"/>
        </pc:sldMkLst>
        <pc:picChg chg="mod">
          <ac:chgData name="Maxwell" userId="d112da6a37252a0e" providerId="LiveId" clId="{B4707FBF-94AC-44FD-A911-F248553803DE}" dt="2020-12-10T05:39:22.894" v="341" actId="14100"/>
          <ac:picMkLst>
            <pc:docMk/>
            <pc:sldMk cId="683151887" sldId="258"/>
            <ac:picMk id="14" creationId="{953FF444-04E6-478E-A5AB-E844E2CEE33D}"/>
          </ac:picMkLst>
        </pc:picChg>
      </pc:sldChg>
      <pc:sldChg chg="modSp mod">
        <pc:chgData name="Maxwell" userId="d112da6a37252a0e" providerId="LiveId" clId="{B4707FBF-94AC-44FD-A911-F248553803DE}" dt="2020-12-10T17:23:18.842" v="499" actId="20577"/>
        <pc:sldMkLst>
          <pc:docMk/>
          <pc:sldMk cId="1747316167" sldId="259"/>
        </pc:sldMkLst>
        <pc:spChg chg="mod">
          <ac:chgData name="Maxwell" userId="d112da6a37252a0e" providerId="LiveId" clId="{B4707FBF-94AC-44FD-A911-F248553803DE}" dt="2020-12-10T17:23:18.842" v="499" actId="20577"/>
          <ac:spMkLst>
            <pc:docMk/>
            <pc:sldMk cId="1747316167" sldId="259"/>
            <ac:spMk id="3" creationId="{0E970A29-6B94-40BE-A837-EE56AF555882}"/>
          </ac:spMkLst>
        </pc:spChg>
        <pc:picChg chg="mod">
          <ac:chgData name="Maxwell" userId="d112da6a37252a0e" providerId="LiveId" clId="{B4707FBF-94AC-44FD-A911-F248553803DE}" dt="2020-12-10T14:25:07.074" v="448" actId="1076"/>
          <ac:picMkLst>
            <pc:docMk/>
            <pc:sldMk cId="1747316167" sldId="259"/>
            <ac:picMk id="15" creationId="{9ABD9237-396B-42F4-B9B2-503D3197F724}"/>
          </ac:picMkLst>
        </pc:picChg>
      </pc:sldChg>
      <pc:sldChg chg="addSp delSp modSp mod modAnim">
        <pc:chgData name="Maxwell" userId="d112da6a37252a0e" providerId="LiveId" clId="{B4707FBF-94AC-44FD-A911-F248553803DE}" dt="2020-12-10T21:28:28.346" v="514"/>
        <pc:sldMkLst>
          <pc:docMk/>
          <pc:sldMk cId="2137563739" sldId="261"/>
        </pc:sldMkLst>
        <pc:spChg chg="add del">
          <ac:chgData name="Maxwell" userId="d112da6a37252a0e" providerId="LiveId" clId="{B4707FBF-94AC-44FD-A911-F248553803DE}" dt="2020-12-10T21:25:27.842" v="501" actId="478"/>
          <ac:spMkLst>
            <pc:docMk/>
            <pc:sldMk cId="2137563739" sldId="261"/>
            <ac:spMk id="3" creationId="{167A9650-7830-4D96-8BD1-4AA46D623A3C}"/>
          </ac:spMkLst>
        </pc:spChg>
        <pc:spChg chg="add mod">
          <ac:chgData name="Maxwell" userId="d112da6a37252a0e" providerId="LiveId" clId="{B4707FBF-94AC-44FD-A911-F248553803DE}" dt="2020-12-10T21:27:41.937" v="510" actId="1582"/>
          <ac:spMkLst>
            <pc:docMk/>
            <pc:sldMk cId="2137563739" sldId="261"/>
            <ac:spMk id="4" creationId="{22EA8F0C-6260-40A1-B1B6-492F5C1AC78D}"/>
          </ac:spMkLst>
        </pc:spChg>
      </pc:sldChg>
      <pc:sldChg chg="addSp modSp mod modAnim">
        <pc:chgData name="Maxwell" userId="d112da6a37252a0e" providerId="LiveId" clId="{B4707FBF-94AC-44FD-A911-F248553803DE}" dt="2020-12-10T21:29:27.637" v="520" actId="1076"/>
        <pc:sldMkLst>
          <pc:docMk/>
          <pc:sldMk cId="3574165487" sldId="262"/>
        </pc:sldMkLst>
        <pc:spChg chg="add mod">
          <ac:chgData name="Maxwell" userId="d112da6a37252a0e" providerId="LiveId" clId="{B4707FBF-94AC-44FD-A911-F248553803DE}" dt="2020-12-10T21:29:27.637" v="520" actId="1076"/>
          <ac:spMkLst>
            <pc:docMk/>
            <pc:sldMk cId="3574165487" sldId="262"/>
            <ac:spMk id="3" creationId="{DD32EDEB-59BE-42A6-B084-74489B7234BF}"/>
          </ac:spMkLst>
        </pc:spChg>
        <pc:picChg chg="mod">
          <ac:chgData name="Maxwell" userId="d112da6a37252a0e" providerId="LiveId" clId="{B4707FBF-94AC-44FD-A911-F248553803DE}" dt="2020-12-10T21:29:21.560" v="519" actId="1076"/>
          <ac:picMkLst>
            <pc:docMk/>
            <pc:sldMk cId="3574165487" sldId="262"/>
            <ac:picMk id="9" creationId="{C32345E6-D305-4EB7-B708-9DAF06A84FA5}"/>
          </ac:picMkLst>
        </pc:picChg>
      </pc:sldChg>
      <pc:sldChg chg="modSp mod">
        <pc:chgData name="Maxwell" userId="d112da6a37252a0e" providerId="LiveId" clId="{B4707FBF-94AC-44FD-A911-F248553803DE}" dt="2020-12-10T05:43:48.119" v="388" actId="1076"/>
        <pc:sldMkLst>
          <pc:docMk/>
          <pc:sldMk cId="2894428814" sldId="263"/>
        </pc:sldMkLst>
        <pc:picChg chg="mod">
          <ac:chgData name="Maxwell" userId="d112da6a37252a0e" providerId="LiveId" clId="{B4707FBF-94AC-44FD-A911-F248553803DE}" dt="2020-12-10T05:43:48.119" v="388" actId="1076"/>
          <ac:picMkLst>
            <pc:docMk/>
            <pc:sldMk cId="2894428814" sldId="263"/>
            <ac:picMk id="4" creationId="{9811222D-F0FB-483F-ABBC-F2767D3221ED}"/>
          </ac:picMkLst>
        </pc:picChg>
      </pc:sldChg>
      <pc:sldChg chg="delSp modSp mod">
        <pc:chgData name="Maxwell" userId="d112da6a37252a0e" providerId="LiveId" clId="{B4707FBF-94AC-44FD-A911-F248553803DE}" dt="2020-12-10T14:26:05.342" v="485" actId="20577"/>
        <pc:sldMkLst>
          <pc:docMk/>
          <pc:sldMk cId="154478075" sldId="264"/>
        </pc:sldMkLst>
        <pc:spChg chg="mod">
          <ac:chgData name="Maxwell" userId="d112da6a37252a0e" providerId="LiveId" clId="{B4707FBF-94AC-44FD-A911-F248553803DE}" dt="2020-12-10T05:30:41.587" v="16" actId="20577"/>
          <ac:spMkLst>
            <pc:docMk/>
            <pc:sldMk cId="154478075" sldId="264"/>
            <ac:spMk id="2" creationId="{4F208D03-FB0D-4FF1-B75A-8D7E03B173B6}"/>
          </ac:spMkLst>
        </pc:spChg>
        <pc:spChg chg="mod">
          <ac:chgData name="Maxwell" userId="d112da6a37252a0e" providerId="LiveId" clId="{B4707FBF-94AC-44FD-A911-F248553803DE}" dt="2020-12-10T14:26:05.342" v="485" actId="20577"/>
          <ac:spMkLst>
            <pc:docMk/>
            <pc:sldMk cId="154478075" sldId="264"/>
            <ac:spMk id="3" creationId="{0E970A29-6B94-40BE-A837-EE56AF555882}"/>
          </ac:spMkLst>
        </pc:spChg>
        <pc:picChg chg="del">
          <ac:chgData name="Maxwell" userId="d112da6a37252a0e" providerId="LiveId" clId="{B4707FBF-94AC-44FD-A911-F248553803DE}" dt="2020-12-10T05:30:35.873" v="14" actId="478"/>
          <ac:picMkLst>
            <pc:docMk/>
            <pc:sldMk cId="154478075" sldId="264"/>
            <ac:picMk id="15" creationId="{9ABD9237-396B-42F4-B9B2-503D3197F724}"/>
          </ac:picMkLst>
        </pc:picChg>
      </pc:sldChg>
      <pc:sldChg chg="addSp delSp add del setBg delDesignElem">
        <pc:chgData name="Maxwell" userId="d112da6a37252a0e" providerId="LiveId" clId="{B4707FBF-94AC-44FD-A911-F248553803DE}" dt="2020-12-10T05:30:24.431" v="2"/>
        <pc:sldMkLst>
          <pc:docMk/>
          <pc:sldMk cId="2594490871" sldId="264"/>
        </pc:sldMkLst>
        <pc:spChg chg="add del">
          <ac:chgData name="Maxwell" userId="d112da6a37252a0e" providerId="LiveId" clId="{B4707FBF-94AC-44FD-A911-F248553803DE}" dt="2020-12-10T05:30:24.431" v="2"/>
          <ac:spMkLst>
            <pc:docMk/>
            <pc:sldMk cId="2594490871" sldId="264"/>
            <ac:spMk id="8" creationId="{FB5B0058-AF13-4859-B429-4EDDE2A26F7F}"/>
          </ac:spMkLst>
        </pc:spChg>
        <pc:cxnChg chg="add del">
          <ac:chgData name="Maxwell" userId="d112da6a37252a0e" providerId="LiveId" clId="{B4707FBF-94AC-44FD-A911-F248553803DE}" dt="2020-12-10T05:30:24.431" v="2"/>
          <ac:cxnSpMkLst>
            <pc:docMk/>
            <pc:sldMk cId="2594490871" sldId="264"/>
            <ac:cxnSpMk id="10" creationId="{EC4521DE-248E-440D-AAD6-FD9E7D34B3BF}"/>
          </ac:cxnSpMkLst>
        </pc:cxnChg>
        <pc:cxnChg chg="add del">
          <ac:chgData name="Maxwell" userId="d112da6a37252a0e" providerId="LiveId" clId="{B4707FBF-94AC-44FD-A911-F248553803DE}" dt="2020-12-10T05:30:24.431" v="2"/>
          <ac:cxnSpMkLst>
            <pc:docMk/>
            <pc:sldMk cId="2594490871" sldId="264"/>
            <ac:cxnSpMk id="12" creationId="{442C13FA-4C0F-42D0-9626-5BA6040D8C31}"/>
          </ac:cxnSpMkLst>
        </pc:cxnChg>
      </pc:sldChg>
      <pc:sldChg chg="addSp delSp add del setBg delDesignElem">
        <pc:chgData name="Maxwell" userId="d112da6a37252a0e" providerId="LiveId" clId="{B4707FBF-94AC-44FD-A911-F248553803DE}" dt="2020-12-10T05:32:11.091" v="115"/>
        <pc:sldMkLst>
          <pc:docMk/>
          <pc:sldMk cId="985534262" sldId="265"/>
        </pc:sldMkLst>
        <pc:spChg chg="add del">
          <ac:chgData name="Maxwell" userId="d112da6a37252a0e" providerId="LiveId" clId="{B4707FBF-94AC-44FD-A911-F248553803DE}" dt="2020-12-10T05:32:11.091" v="115"/>
          <ac:spMkLst>
            <pc:docMk/>
            <pc:sldMk cId="985534262" sldId="265"/>
            <ac:spMk id="8" creationId="{FB5B0058-AF13-4859-B429-4EDDE2A26F7F}"/>
          </ac:spMkLst>
        </pc:spChg>
        <pc:cxnChg chg="add del">
          <ac:chgData name="Maxwell" userId="d112da6a37252a0e" providerId="LiveId" clId="{B4707FBF-94AC-44FD-A911-F248553803DE}" dt="2020-12-10T05:32:11.091" v="115"/>
          <ac:cxnSpMkLst>
            <pc:docMk/>
            <pc:sldMk cId="985534262" sldId="265"/>
            <ac:cxnSpMk id="10" creationId="{EC4521DE-248E-440D-AAD6-FD9E7D34B3BF}"/>
          </ac:cxnSpMkLst>
        </pc:cxnChg>
        <pc:cxnChg chg="add del">
          <ac:chgData name="Maxwell" userId="d112da6a37252a0e" providerId="LiveId" clId="{B4707FBF-94AC-44FD-A911-F248553803DE}" dt="2020-12-10T05:32:11.091" v="115"/>
          <ac:cxnSpMkLst>
            <pc:docMk/>
            <pc:sldMk cId="985534262" sldId="265"/>
            <ac:cxnSpMk id="12" creationId="{442C13FA-4C0F-42D0-9626-5BA6040D8C31}"/>
          </ac:cxnSpMkLst>
        </pc:cxnChg>
      </pc:sldChg>
      <pc:sldChg chg="modSp mod">
        <pc:chgData name="Maxwell" userId="d112da6a37252a0e" providerId="LiveId" clId="{B4707FBF-94AC-44FD-A911-F248553803DE}" dt="2020-12-10T14:26:21.300" v="489" actId="5793"/>
        <pc:sldMkLst>
          <pc:docMk/>
          <pc:sldMk cId="3930375194" sldId="265"/>
        </pc:sldMkLst>
        <pc:spChg chg="mod">
          <ac:chgData name="Maxwell" userId="d112da6a37252a0e" providerId="LiveId" clId="{B4707FBF-94AC-44FD-A911-F248553803DE}" dt="2020-12-10T05:32:16.751" v="119" actId="20577"/>
          <ac:spMkLst>
            <pc:docMk/>
            <pc:sldMk cId="3930375194" sldId="265"/>
            <ac:spMk id="2" creationId="{4F208D03-FB0D-4FF1-B75A-8D7E03B173B6}"/>
          </ac:spMkLst>
        </pc:spChg>
        <pc:spChg chg="mod">
          <ac:chgData name="Maxwell" userId="d112da6a37252a0e" providerId="LiveId" clId="{B4707FBF-94AC-44FD-A911-F248553803DE}" dt="2020-12-10T14:26:21.300" v="489" actId="5793"/>
          <ac:spMkLst>
            <pc:docMk/>
            <pc:sldMk cId="3930375194" sldId="265"/>
            <ac:spMk id="3" creationId="{0E970A29-6B94-40BE-A837-EE56AF555882}"/>
          </ac:spMkLst>
        </pc:spChg>
      </pc:sldChg>
      <pc:sldChg chg="addSp delSp modSp new del">
        <pc:chgData name="Maxwell" userId="d112da6a37252a0e" providerId="LiveId" clId="{B4707FBF-94AC-44FD-A911-F248553803DE}" dt="2020-12-10T05:41:34.402" v="357" actId="47"/>
        <pc:sldMkLst>
          <pc:docMk/>
          <pc:sldMk cId="214196252" sldId="266"/>
        </pc:sldMkLst>
        <pc:spChg chg="del">
          <ac:chgData name="Maxwell" userId="d112da6a37252a0e" providerId="LiveId" clId="{B4707FBF-94AC-44FD-A911-F248553803DE}" dt="2020-12-10T05:37:30.521" v="324"/>
          <ac:spMkLst>
            <pc:docMk/>
            <pc:sldMk cId="214196252" sldId="266"/>
            <ac:spMk id="3" creationId="{3E0AD4DC-79C4-4152-90EF-9C3A70E181CC}"/>
          </ac:spMkLst>
        </pc:spChg>
        <pc:picChg chg="add mod">
          <ac:chgData name="Maxwell" userId="d112da6a37252a0e" providerId="LiveId" clId="{B4707FBF-94AC-44FD-A911-F248553803DE}" dt="2020-12-10T05:40:52.592" v="348" actId="1076"/>
          <ac:picMkLst>
            <pc:docMk/>
            <pc:sldMk cId="214196252" sldId="266"/>
            <ac:picMk id="1026" creationId="{A6914469-7F7A-4F11-A248-D811FF943D9A}"/>
          </ac:picMkLst>
        </pc:picChg>
      </pc:sldChg>
      <pc:sldChg chg="addSp delSp modSp mod">
        <pc:chgData name="Maxwell" userId="d112da6a37252a0e" providerId="LiveId" clId="{B4707FBF-94AC-44FD-A911-F248553803DE}" dt="2020-12-10T14:23:32.976" v="397" actId="14861"/>
        <pc:sldMkLst>
          <pc:docMk/>
          <pc:sldMk cId="1602912943" sldId="267"/>
        </pc:sldMkLst>
        <pc:spChg chg="del mod">
          <ac:chgData name="Maxwell" userId="d112da6a37252a0e" providerId="LiveId" clId="{B4707FBF-94AC-44FD-A911-F248553803DE}" dt="2020-12-10T05:41:02.938" v="352" actId="478"/>
          <ac:spMkLst>
            <pc:docMk/>
            <pc:sldMk cId="1602912943" sldId="267"/>
            <ac:spMk id="2" creationId="{4F208D03-FB0D-4FF1-B75A-8D7E03B173B6}"/>
          </ac:spMkLst>
        </pc:spChg>
        <pc:spChg chg="del mod">
          <ac:chgData name="Maxwell" userId="d112da6a37252a0e" providerId="LiveId" clId="{B4707FBF-94AC-44FD-A911-F248553803DE}" dt="2020-12-10T05:41:00.736" v="350" actId="478"/>
          <ac:spMkLst>
            <pc:docMk/>
            <pc:sldMk cId="1602912943" sldId="267"/>
            <ac:spMk id="3" creationId="{0E970A29-6B94-40BE-A837-EE56AF555882}"/>
          </ac:spMkLst>
        </pc:spChg>
        <pc:spChg chg="add mod">
          <ac:chgData name="Maxwell" userId="d112da6a37252a0e" providerId="LiveId" clId="{B4707FBF-94AC-44FD-A911-F248553803DE}" dt="2020-12-10T05:43:17.360" v="384" actId="14100"/>
          <ac:spMkLst>
            <pc:docMk/>
            <pc:sldMk cId="1602912943" sldId="267"/>
            <ac:spMk id="4" creationId="{24C28CB8-1F8C-4476-B4C1-300C90F66CD8}"/>
          </ac:spMkLst>
        </pc:spChg>
        <pc:picChg chg="add mod">
          <ac:chgData name="Maxwell" userId="d112da6a37252a0e" providerId="LiveId" clId="{B4707FBF-94AC-44FD-A911-F248553803DE}" dt="2020-12-10T14:23:32.976" v="397" actId="14861"/>
          <ac:picMkLst>
            <pc:docMk/>
            <pc:sldMk cId="1602912943" sldId="267"/>
            <ac:picMk id="7" creationId="{AB624D90-B947-4CD7-915B-2C827EFD326E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DA34F-B078-4878-A5A5-ADC9D98A4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160661-E608-4987-861B-DC4873228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D56BF-2AA6-440E-88BE-D05BDED54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62CF7-FF01-44A3-BA3A-F19B2152A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F87FC1-8871-4EE9-ACC8-694A891A5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629890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D7B11-95C7-43F3-B49F-285BE77CA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5ADE80-760C-410E-BB95-F4173BD34B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33E2A-3025-4E83-B2E2-DB72E2D6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01BE10-1722-4374-A878-4C8EF81D2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72003-AE5F-48F5-9879-BB17B5706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49719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97E69B-5041-493C-AE51-2F9E65423A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070E73-5AA7-498D-8696-DBE5B9CE5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93C53-4BF4-44A1-92FB-AAB7A235D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26D69-651C-410B-80A5-CCE97B37E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F11F7-09F3-47F5-8E78-EE8D0787A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100321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4511-7273-4D2A-BA82-380C44122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EA4D3-A1B1-4CD4-BCB4-24FD86FCB3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F041F-D802-4151-8123-87C52C05E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43EA3-3946-4C57-9065-A8C44675E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CF5EB-FB45-49E9-8CC7-5483335B9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620601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165CC-0995-4A8E-A0B3-844DC6417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44F64-260F-41C2-9559-990ED28FE1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42C88B-3B5E-4886-A61E-9B5E10FB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3336C-A2AD-437C-BE38-51E0612ED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36013-E902-48A9-958E-38D867B0B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852261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00F79-BF18-4E2E-B8FA-0BEE59E90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7B9F3-B545-45D3-B9CD-FBF9393528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4A8C5-DD43-4F32-814C-BDE95F7B8A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165325-7F8F-4977-B3E5-AE2C2D87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52D81A-BCF2-4BB9-BD00-0AC4B1FEE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531DD5-B500-4D34-9CD5-53A6DD372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09102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E2A0E-5884-4713-B674-0B33CDE5F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5AFF2B-E6EC-45BD-B6E4-508535D28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19E74-D254-4523-AD7B-4F6C3F60E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A586ED-B8F9-4885-9647-3B9402FE1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6CDB4D-92E0-44A9-93E3-86FD948FB1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D896A7-711C-424A-8103-34ECF40C6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A15BDB-B1C8-4975-AD0E-DF2E4B8D2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149D3B-B0A8-4AE1-85D0-D2CB47368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947069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639EC-8B5C-4ADC-9478-DC39687EF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655251-A3B5-43C6-A39E-2F93EF888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914CD9-55C5-40DA-88EA-E1B94E5F3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FA745-5F81-4076-AF4B-06D8247E6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938919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97E6C54-148B-476B-9343-B03182AD5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3248FC-D719-4884-9B0A-77D95BCEE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FA250-26DE-4E07-A8C4-7E278BA63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78894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6863B-B827-483E-B69B-66AF04D1F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99E31-48BD-4022-A31D-C2220BAB1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4E5DC2-1A60-4C2B-BC0F-4E9366FB58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C743AC-C046-4195-ADD2-BA040B72A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74BEEC-F0A8-4726-93EE-045B1B115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5AA772-115E-4B1E-B988-25C8AEE55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498056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72005-E8FE-4322-8CAF-A51A9B0AC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997096-1F1C-427D-9507-BF34233622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D3D3A4-18BA-4972-A8D1-D3E3E3C01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1DFCC2-E927-4594-8C2F-B740E8345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5B4A19-30AC-49A6-B621-E13C0F0A1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F1B592-8AA7-4DA1-80C2-4B00E6989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118695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878AAB-39A2-48BA-8B48-9210AD269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BDC5A-804A-49A1-895A-01B4A7CE37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213AA-A0BB-4640-8602-B7C522581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728300-BC7F-426E-9C80-C80B88C2F240}" type="datetimeFigureOut">
              <a:rPr lang="en-KE" smtClean="0"/>
              <a:t>10/12/2020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41DA8-605F-489E-A37E-BFF624CE7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7BA7A-D7EE-42DE-A590-B902251C1D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C8D49-1C96-411C-9613-9ED8F87B21AB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56448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5995C3-5260-4190-AB30-0B0B106274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313" b="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450A8C-A898-4766-B80D-C91D095A8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2068893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3D Plotting: </a:t>
            </a:r>
            <a:r>
              <a:rPr lang="en-US" sz="4800" dirty="0" err="1"/>
              <a:t>Rayshader</a:t>
            </a:r>
            <a:r>
              <a:rPr lang="en-US" sz="4800" dirty="0"/>
              <a:t> and World Maps</a:t>
            </a:r>
            <a:endParaRPr lang="en-KE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A08D2-BF1F-4F63-B3FE-D261A82FAC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Maxwell Reikosky</a:t>
            </a:r>
          </a:p>
          <a:p>
            <a:pPr algn="l"/>
            <a:r>
              <a:rPr lang="en-US" sz="2000" dirty="0"/>
              <a:t>Comp Tools for Social Science </a:t>
            </a:r>
          </a:p>
          <a:p>
            <a:pPr algn="l"/>
            <a:r>
              <a:rPr lang="en-US" sz="2000" dirty="0"/>
              <a:t>Fall 2020</a:t>
            </a:r>
            <a:endParaRPr lang="en-KE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5454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08D03-FB0D-4FF1-B75A-8D7E03B1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717" y="406867"/>
            <a:ext cx="8071706" cy="10262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E970A29-6B94-40BE-A837-EE56AF555882}"/>
              </a:ext>
            </a:extLst>
          </p:cNvPr>
          <p:cNvSpPr txBox="1"/>
          <p:nvPr/>
        </p:nvSpPr>
        <p:spPr>
          <a:xfrm>
            <a:off x="922717" y="1676400"/>
            <a:ext cx="984052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Scarce online literature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 Less options with </a:t>
            </a:r>
            <a:r>
              <a:rPr kumimoji="0" lang="en-US" sz="4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ggplot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prstClr val="white"/>
                </a:solidFill>
                <a:latin typeface="Calibri" panose="020F0502020204030204"/>
              </a:rPr>
              <a:t>    (no gifs?)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prstClr val="white"/>
                </a:solidFill>
                <a:latin typeface="Calibri" panose="020F0502020204030204"/>
              </a:rPr>
              <a:t>3. Knitting error </a:t>
            </a:r>
            <a:r>
              <a:rPr lang="en-US" sz="4000" dirty="0">
                <a:solidFill>
                  <a:prstClr val="white"/>
                </a:solidFill>
                <a:latin typeface="Calibri" panose="020F0502020204030204"/>
                <a:sym typeface="Wingdings" panose="05000000000000000000" pitchFamily="2" charset="2"/>
              </a:rPr>
              <a:t>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K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375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2" descr="Rayshader experiment. Or how to 3D print your places | by Benoit Pimpaud |  Medium">
            <a:extLst>
              <a:ext uri="{FF2B5EF4-FFF2-40B4-BE49-F238E27FC236}">
                <a16:creationId xmlns:a16="http://schemas.microsoft.com/office/drawing/2014/main" id="{AB624D90-B947-4CD7-915B-2C827EFD326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224" y="118662"/>
            <a:ext cx="9195471" cy="6133823"/>
          </a:xfrm>
          <a:prstGeom prst="rect">
            <a:avLst/>
          </a:prstGeom>
          <a:noFill/>
          <a:effectLst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4C28CB8-1F8C-4476-B4C1-300C90F66CD8}"/>
              </a:ext>
            </a:extLst>
          </p:cNvPr>
          <p:cNvSpPr txBox="1"/>
          <p:nvPr/>
        </p:nvSpPr>
        <p:spPr>
          <a:xfrm>
            <a:off x="10391357" y="118662"/>
            <a:ext cx="842090" cy="6053537"/>
          </a:xfrm>
          <a:prstGeom prst="rect">
            <a:avLst/>
          </a:prstGeom>
          <a:noFill/>
        </p:spPr>
        <p:txBody>
          <a:bodyPr vert="wordArtVert"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THANK YOU</a:t>
            </a:r>
            <a:endParaRPr lang="en-KE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9129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08D03-FB0D-4FF1-B75A-8D7E03B1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571" y="443486"/>
            <a:ext cx="8071706" cy="95729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Goals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E7DB741-E13A-482D-93DB-5C123222DA5E}"/>
              </a:ext>
            </a:extLst>
          </p:cNvPr>
          <p:cNvSpPr txBox="1"/>
          <p:nvPr/>
        </p:nvSpPr>
        <p:spPr>
          <a:xfrm>
            <a:off x="1170571" y="1705451"/>
            <a:ext cx="9140742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r>
              <a:rPr lang="en-US" sz="4000" dirty="0">
                <a:solidFill>
                  <a:schemeClr val="bg1"/>
                </a:solidFill>
              </a:rPr>
              <a:t>Create 3D geographic models showing:</a:t>
            </a:r>
          </a:p>
          <a:p>
            <a:r>
              <a:rPr lang="en-US" sz="4000" dirty="0">
                <a:solidFill>
                  <a:schemeClr val="bg1"/>
                </a:solidFill>
              </a:rPr>
              <a:t> </a:t>
            </a:r>
          </a:p>
          <a:p>
            <a:pPr marL="742950" indent="-742950">
              <a:buAutoNum type="arabicParenR"/>
            </a:pPr>
            <a:r>
              <a:rPr lang="en-US" sz="4000" dirty="0">
                <a:solidFill>
                  <a:schemeClr val="bg1"/>
                </a:solidFill>
              </a:rPr>
              <a:t>Migration and displacement by country; </a:t>
            </a:r>
          </a:p>
          <a:p>
            <a:pPr marL="742950" indent="-742950">
              <a:buAutoNum type="arabicParenR"/>
            </a:pPr>
            <a:endParaRPr lang="en-US" sz="4000" dirty="0">
              <a:solidFill>
                <a:schemeClr val="bg1"/>
              </a:solidFill>
            </a:endParaRPr>
          </a:p>
          <a:p>
            <a:pPr marL="742950" indent="-742950">
              <a:buAutoNum type="arabicParenR"/>
            </a:pPr>
            <a:r>
              <a:rPr lang="en-US" sz="4000" dirty="0">
                <a:solidFill>
                  <a:schemeClr val="bg1"/>
                </a:solidFill>
              </a:rPr>
              <a:t>Climate vulnerability by country</a:t>
            </a:r>
          </a:p>
        </p:txBody>
      </p:sp>
    </p:spTree>
    <p:extLst>
      <p:ext uri="{BB962C8B-B14F-4D97-AF65-F5344CB8AC3E}">
        <p14:creationId xmlns:p14="http://schemas.microsoft.com/office/powerpoint/2010/main" val="3461090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08D03-FB0D-4FF1-B75A-8D7E03B1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717" y="406867"/>
            <a:ext cx="8071706" cy="10262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Rayshader</a:t>
            </a:r>
            <a:endParaRPr lang="en-US" sz="60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5F819DE1-CBC1-4176-92AD-2C71E0B966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717" y="1801832"/>
            <a:ext cx="5173283" cy="40818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D17D7E-9F02-4FF7-9A81-C6E95EEA25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6458" y="230041"/>
            <a:ext cx="3735396" cy="2963325"/>
          </a:xfrm>
          <a:prstGeom prst="rect">
            <a:avLst/>
          </a:prstGeom>
        </p:spPr>
      </p:pic>
      <p:pic>
        <p:nvPicPr>
          <p:cNvPr id="14" name="Picture 13" descr="A picture containing envelope&#10;&#10;Description automatically generated">
            <a:extLst>
              <a:ext uri="{FF2B5EF4-FFF2-40B4-BE49-F238E27FC236}">
                <a16:creationId xmlns:a16="http://schemas.microsoft.com/office/drawing/2014/main" id="{953FF444-04E6-478E-A5AB-E844E2CEE3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796" y="2377624"/>
            <a:ext cx="3735396" cy="3506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51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08D03-FB0D-4FF1-B75A-8D7E03B1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717" y="406867"/>
            <a:ext cx="8071706" cy="10262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Steps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E970A29-6B94-40BE-A837-EE56AF555882}"/>
              </a:ext>
            </a:extLst>
          </p:cNvPr>
          <p:cNvSpPr txBox="1"/>
          <p:nvPr/>
        </p:nvSpPr>
        <p:spPr>
          <a:xfrm>
            <a:off x="808417" y="1281501"/>
            <a:ext cx="984052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Install packages/</a:t>
            </a:r>
            <a:r>
              <a:rPr lang="en-US" dirty="0" err="1">
                <a:solidFill>
                  <a:schemeClr val="bg1"/>
                </a:solidFill>
              </a:rPr>
              <a:t>devtools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marL="342900" indent="-342900">
              <a:buAutoNum type="arabicPeriod"/>
            </a:pPr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Import, clean, merge data sets:</a:t>
            </a:r>
          </a:p>
          <a:p>
            <a:pPr marL="342900" indent="-342900">
              <a:buAutoNum type="alphaLcParenR"/>
            </a:pPr>
            <a:r>
              <a:rPr lang="en-US" dirty="0">
                <a:solidFill>
                  <a:schemeClr val="bg1"/>
                </a:solidFill>
              </a:rPr>
              <a:t>Refugee Population by Country 2019 – World Bank</a:t>
            </a:r>
          </a:p>
          <a:p>
            <a:pPr marL="342900" indent="-342900">
              <a:buAutoNum type="alphaLcParenR"/>
            </a:pPr>
            <a:r>
              <a:rPr lang="en-US" dirty="0">
                <a:solidFill>
                  <a:schemeClr val="bg1"/>
                </a:solidFill>
              </a:rPr>
              <a:t>Climate Mortality by country 2030 – Dank </a:t>
            </a:r>
          </a:p>
          <a:p>
            <a:pPr marL="342900" indent="-342900">
              <a:buAutoNum type="alphaLcParenR"/>
            </a:pPr>
            <a:r>
              <a:rPr lang="en-US" dirty="0">
                <a:solidFill>
                  <a:schemeClr val="bg1"/>
                </a:solidFill>
              </a:rPr>
              <a:t>World Map (available in R)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3. </a:t>
            </a:r>
            <a:r>
              <a:rPr lang="en-US" dirty="0" err="1">
                <a:solidFill>
                  <a:schemeClr val="bg1"/>
                </a:solidFill>
              </a:rPr>
              <a:t>Ggplot</a:t>
            </a:r>
            <a:r>
              <a:rPr lang="en-US" dirty="0">
                <a:solidFill>
                  <a:schemeClr val="bg1"/>
                </a:solidFill>
              </a:rPr>
              <a:t> in 2D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4. </a:t>
            </a:r>
            <a:r>
              <a:rPr lang="en-US" dirty="0" err="1">
                <a:solidFill>
                  <a:schemeClr val="bg1"/>
                </a:solidFill>
              </a:rPr>
              <a:t>Rayshader</a:t>
            </a:r>
            <a:r>
              <a:rPr lang="en-US" dirty="0">
                <a:solidFill>
                  <a:schemeClr val="bg1"/>
                </a:solidFill>
              </a:rPr>
              <a:t> (</a:t>
            </a:r>
            <a:r>
              <a:rPr lang="en-US" dirty="0" err="1">
                <a:solidFill>
                  <a:schemeClr val="bg1"/>
                </a:solidFill>
              </a:rPr>
              <a:t>plot_gg</a:t>
            </a:r>
            <a:r>
              <a:rPr lang="en-US" dirty="0">
                <a:solidFill>
                  <a:schemeClr val="bg1"/>
                </a:solidFill>
              </a:rPr>
              <a:t>) in 3D</a:t>
            </a:r>
          </a:p>
          <a:p>
            <a:pPr marL="342900" indent="-342900">
              <a:buAutoNum type="alphaLcParenR"/>
            </a:pPr>
            <a:endParaRPr lang="en-US" dirty="0">
              <a:solidFill>
                <a:schemeClr val="bg1"/>
              </a:solidFill>
            </a:endParaRPr>
          </a:p>
          <a:p>
            <a:endParaRPr lang="en-KE" dirty="0">
              <a:solidFill>
                <a:schemeClr val="bg1"/>
              </a:solidFill>
            </a:endParaRPr>
          </a:p>
        </p:txBody>
      </p:sp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9ABD9237-396B-42F4-B9B2-503D3197F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5082"/>
            <a:ext cx="5857421" cy="3362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316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211FF-21C4-49DF-ABCF-029F99B1C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  <a:endParaRPr lang="en-KE" dirty="0"/>
          </a:p>
        </p:txBody>
      </p:sp>
      <p:pic>
        <p:nvPicPr>
          <p:cNvPr id="5" name="Content Placeholder 4" descr="A picture containing text, businesscard, envelope&#10;&#10;Description automatically generated">
            <a:extLst>
              <a:ext uri="{FF2B5EF4-FFF2-40B4-BE49-F238E27FC236}">
                <a16:creationId xmlns:a16="http://schemas.microsoft.com/office/drawing/2014/main" id="{E0D27DE6-AD1A-4F01-B927-A301BA7F1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851" y="-759166"/>
            <a:ext cx="11345840" cy="7461592"/>
          </a:xfrm>
        </p:spPr>
      </p:pic>
    </p:spTree>
    <p:extLst>
      <p:ext uri="{BB962C8B-B14F-4D97-AF65-F5344CB8AC3E}">
        <p14:creationId xmlns:p14="http://schemas.microsoft.com/office/powerpoint/2010/main" val="2788460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B9C1-6F53-4357-8920-9A2CFD4A5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F95F921B-BED7-41F6-B561-E37AF0D4AB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701" y="1825625"/>
            <a:ext cx="6496597" cy="4351338"/>
          </a:xfrm>
        </p:spPr>
      </p:pic>
      <p:pic>
        <p:nvPicPr>
          <p:cNvPr id="7" name="Content Placeholder 4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7D0E91F1-B7C0-4C2E-9CA9-8B95C07D94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101" y="1978025"/>
            <a:ext cx="6496597" cy="4351338"/>
          </a:xfrm>
          <a:prstGeom prst="rect">
            <a:avLst/>
          </a:prstGeom>
        </p:spPr>
      </p:pic>
      <p:pic>
        <p:nvPicPr>
          <p:cNvPr id="8" name="Content Placeholder 4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A792D199-FF16-496A-AA0A-BD536173B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54" y="-905669"/>
            <a:ext cx="11371291" cy="761634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2EA8F0C-6260-40A1-B1B6-492F5C1AC78D}"/>
              </a:ext>
            </a:extLst>
          </p:cNvPr>
          <p:cNvSpPr/>
          <p:nvPr/>
        </p:nvSpPr>
        <p:spPr>
          <a:xfrm>
            <a:off x="6434356" y="1031846"/>
            <a:ext cx="520117" cy="494950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137563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B9C1-6F53-4357-8920-9A2CFD4A5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 dirty="0"/>
          </a:p>
        </p:txBody>
      </p:sp>
      <p:pic>
        <p:nvPicPr>
          <p:cNvPr id="4" name="Picture 3" descr="A picture containing text, businesscard, envelope&#10;&#10;Description automatically generated">
            <a:extLst>
              <a:ext uri="{FF2B5EF4-FFF2-40B4-BE49-F238E27FC236}">
                <a16:creationId xmlns:a16="http://schemas.microsoft.com/office/drawing/2014/main" id="{9811222D-F0FB-483F-ABBC-F2767D322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00" y="-944788"/>
            <a:ext cx="11175999" cy="7583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28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7B9C1-6F53-4357-8920-9A2CFD4A5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C32345E6-D305-4EB7-B708-9DAF06A84F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187" y="-765197"/>
            <a:ext cx="11507626" cy="7623197"/>
          </a:xfr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D32EDEB-59BE-42A6-B084-74489B7234BF}"/>
              </a:ext>
            </a:extLst>
          </p:cNvPr>
          <p:cNvSpPr/>
          <p:nvPr/>
        </p:nvSpPr>
        <p:spPr>
          <a:xfrm>
            <a:off x="6501468" y="1149292"/>
            <a:ext cx="486561" cy="453005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574165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50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08D03-FB0D-4FF1-B75A-8D7E03B17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717" y="406867"/>
            <a:ext cx="8071706" cy="10262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C4521DE-248E-440D-AAD6-FD9E7D34B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5285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42C13FA-4C0F-42D0-9626-5BA6040D8C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6252485"/>
            <a:ext cx="1219200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E970A29-6B94-40BE-A837-EE56AF555882}"/>
              </a:ext>
            </a:extLst>
          </p:cNvPr>
          <p:cNvSpPr txBox="1"/>
          <p:nvPr/>
        </p:nvSpPr>
        <p:spPr>
          <a:xfrm>
            <a:off x="922717" y="1676400"/>
            <a:ext cx="9840523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alibri" panose="020F0502020204030204"/>
              </a:rPr>
              <a:t> Looks pretty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lang="en-US" sz="4000" dirty="0">
              <a:solidFill>
                <a:schemeClr val="bg1"/>
              </a:solidFill>
              <a:latin typeface="Calibri" panose="020F0502020204030204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alibri" panose="020F0502020204030204"/>
              </a:rPr>
              <a:t> 3D effect for spatial data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4000" dirty="0">
              <a:solidFill>
                <a:schemeClr val="bg1"/>
              </a:solidFill>
              <a:latin typeface="Calibri" panose="020F0502020204030204"/>
            </a:endParaRP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000" dirty="0">
                <a:solidFill>
                  <a:schemeClr val="bg1"/>
                </a:solidFill>
                <a:latin typeface="Calibri" panose="020F0502020204030204"/>
              </a:rPr>
              <a:t>3</a:t>
            </a: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. Lots of options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(map upload, texture, shadow, gifs)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lphaLcParenR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K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4780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136</Words>
  <Application>Microsoft Office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3D Plotting: Rayshader and World Maps</vt:lpstr>
      <vt:lpstr>Project Goals</vt:lpstr>
      <vt:lpstr>Rayshader</vt:lpstr>
      <vt:lpstr>Steps</vt:lpstr>
      <vt:lpstr>Steps</vt:lpstr>
      <vt:lpstr>PowerPoint Presentation</vt:lpstr>
      <vt:lpstr>PowerPoint Presentation</vt:lpstr>
      <vt:lpstr>PowerPoint Presentation</vt:lpstr>
      <vt:lpstr>Pros</vt:lpstr>
      <vt:lpstr>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Plotting: Rayshader and World Maps</dc:title>
  <dc:creator>Maxwell</dc:creator>
  <cp:lastModifiedBy>Maxwell</cp:lastModifiedBy>
  <cp:revision>4</cp:revision>
  <dcterms:created xsi:type="dcterms:W3CDTF">2020-12-10T05:04:57Z</dcterms:created>
  <dcterms:modified xsi:type="dcterms:W3CDTF">2020-12-10T21:29:27Z</dcterms:modified>
</cp:coreProperties>
</file>

<file path=docProps/thumbnail.jpeg>
</file>